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6858000" cy="9144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5B037"/>
    <a:srgbClr val="009BDB"/>
    <a:srgbClr val="00529C"/>
    <a:srgbClr val="2C6A84"/>
    <a:srgbClr val="234B6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512" y="-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6AC83-2915-42F4-9DDE-FCFA2D893910}" type="datetimeFigureOut">
              <a:rPr lang="es-ES" smtClean="0"/>
              <a:pPr/>
              <a:t>29/06/2015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A57-9A37-4C17-BF6C-745C7069067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731652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6AC83-2915-42F4-9DDE-FCFA2D893910}" type="datetimeFigureOut">
              <a:rPr lang="es-ES" smtClean="0"/>
              <a:pPr/>
              <a:t>29/06/2015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A57-9A37-4C17-BF6C-745C7069067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885834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6AC83-2915-42F4-9DDE-FCFA2D893910}" type="datetimeFigureOut">
              <a:rPr lang="es-ES" smtClean="0"/>
              <a:pPr/>
              <a:t>29/06/2015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A57-9A37-4C17-BF6C-745C7069067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944713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6AC83-2915-42F4-9DDE-FCFA2D893910}" type="datetimeFigureOut">
              <a:rPr lang="es-ES" smtClean="0"/>
              <a:pPr/>
              <a:t>29/06/2015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A57-9A37-4C17-BF6C-745C7069067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33645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6AC83-2915-42F4-9DDE-FCFA2D893910}" type="datetimeFigureOut">
              <a:rPr lang="es-ES" smtClean="0"/>
              <a:pPr/>
              <a:t>29/06/2015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A57-9A37-4C17-BF6C-745C7069067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432844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6AC83-2915-42F4-9DDE-FCFA2D893910}" type="datetimeFigureOut">
              <a:rPr lang="es-ES" smtClean="0"/>
              <a:pPr/>
              <a:t>29/06/2015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A57-9A37-4C17-BF6C-745C7069067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516428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6AC83-2915-42F4-9DDE-FCFA2D893910}" type="datetimeFigureOut">
              <a:rPr lang="es-ES" smtClean="0"/>
              <a:pPr/>
              <a:t>29/06/2015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A57-9A37-4C17-BF6C-745C7069067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256249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6AC83-2915-42F4-9DDE-FCFA2D893910}" type="datetimeFigureOut">
              <a:rPr lang="es-ES" smtClean="0"/>
              <a:pPr/>
              <a:t>29/06/2015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A57-9A37-4C17-BF6C-745C7069067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281141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6AC83-2915-42F4-9DDE-FCFA2D893910}" type="datetimeFigureOut">
              <a:rPr lang="es-ES" smtClean="0"/>
              <a:pPr/>
              <a:t>29/06/2015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A57-9A37-4C17-BF6C-745C7069067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91008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6AC83-2915-42F4-9DDE-FCFA2D893910}" type="datetimeFigureOut">
              <a:rPr lang="es-ES" smtClean="0"/>
              <a:pPr/>
              <a:t>29/06/2015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A57-9A37-4C17-BF6C-745C7069067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656270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6AC83-2915-42F4-9DDE-FCFA2D893910}" type="datetimeFigureOut">
              <a:rPr lang="es-ES" smtClean="0"/>
              <a:pPr/>
              <a:t>29/06/2015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A57-9A37-4C17-BF6C-745C7069067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600673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6AC83-2915-42F4-9DDE-FCFA2D893910}" type="datetimeFigureOut">
              <a:rPr lang="es-ES" smtClean="0"/>
              <a:pPr/>
              <a:t>29/06/2015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8AA57-9A37-4C17-BF6C-745C7069067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89545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38 Rectángulo"/>
          <p:cNvSpPr/>
          <p:nvPr/>
        </p:nvSpPr>
        <p:spPr>
          <a:xfrm>
            <a:off x="2499097" y="3419872"/>
            <a:ext cx="18598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000" b="1" dirty="0" smtClean="0">
                <a:solidFill>
                  <a:srgbClr val="2C6A8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Nombre del</a:t>
            </a:r>
            <a:endParaRPr lang="es-ES" sz="2000" b="1" dirty="0" smtClean="0">
              <a:solidFill>
                <a:srgbClr val="2C6A8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ES" sz="2000" b="1" dirty="0" smtClean="0">
                <a:solidFill>
                  <a:srgbClr val="2C6A8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Municipio</a:t>
            </a:r>
            <a:endParaRPr lang="es-ES" sz="2000" b="1" dirty="0" smtClean="0">
              <a:solidFill>
                <a:srgbClr val="2C6A8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1" name="20 Imagen" descr="MUNICIPIO C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23416" y="4179451"/>
            <a:ext cx="3411168" cy="1512168"/>
          </a:xfrm>
          <a:prstGeom prst="rect">
            <a:avLst/>
          </a:prstGeom>
        </p:spPr>
      </p:pic>
      <p:sp>
        <p:nvSpPr>
          <p:cNvPr id="24" name="23 Rectángulo"/>
          <p:cNvSpPr/>
          <p:nvPr/>
        </p:nvSpPr>
        <p:spPr>
          <a:xfrm>
            <a:off x="1768932" y="611560"/>
            <a:ext cx="33201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000" b="1" dirty="0" smtClean="0">
                <a:solidFill>
                  <a:srgbClr val="2C6A8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Nombre del Municipio</a:t>
            </a:r>
            <a:endParaRPr lang="es-ES" sz="2000" b="1" dirty="0" smtClean="0">
              <a:solidFill>
                <a:srgbClr val="2C6A8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5" name="24 Imagen" descr="MUNICIPIO C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23416" y="1043608"/>
            <a:ext cx="3411168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42556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86613" y="611560"/>
            <a:ext cx="40847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000" b="1" dirty="0" smtClean="0">
                <a:solidFill>
                  <a:srgbClr val="2C6A8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San Vicente de la Barquera</a:t>
            </a:r>
          </a:p>
        </p:txBody>
      </p:sp>
      <p:sp>
        <p:nvSpPr>
          <p:cNvPr id="5" name="4 Rectángulo"/>
          <p:cNvSpPr/>
          <p:nvPr/>
        </p:nvSpPr>
        <p:spPr>
          <a:xfrm>
            <a:off x="2268267" y="3419872"/>
            <a:ext cx="23214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000" b="1" dirty="0" smtClean="0">
                <a:solidFill>
                  <a:srgbClr val="2C6A8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San Vicente de</a:t>
            </a:r>
          </a:p>
          <a:p>
            <a:pPr algn="ctr"/>
            <a:r>
              <a:rPr lang="es-ES" sz="2000" b="1" dirty="0" smtClean="0">
                <a:solidFill>
                  <a:srgbClr val="2C6A8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Barquera</a:t>
            </a:r>
            <a:endParaRPr lang="es-ES" sz="2000" b="1" dirty="0" smtClean="0">
              <a:solidFill>
                <a:srgbClr val="2C6A8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5 Imagen" descr="MUNICIPIO C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23416" y="4179451"/>
            <a:ext cx="3411168" cy="1512168"/>
          </a:xfrm>
          <a:prstGeom prst="rect">
            <a:avLst/>
          </a:prstGeom>
        </p:spPr>
      </p:pic>
      <p:pic>
        <p:nvPicPr>
          <p:cNvPr id="7" name="6 Imagen" descr="MUNICIPIO C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23416" y="1043608"/>
            <a:ext cx="3411168" cy="151216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16</Words>
  <Application>Microsoft Office PowerPoint</Application>
  <PresentationFormat>Presentación en pantalla (4:3)</PresentationFormat>
  <Paragraphs>6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Diapositiva 1</vt:lpstr>
      <vt:lpstr>Diapositiva 2</vt:lpstr>
    </vt:vector>
  </TitlesOfParts>
  <Company>Ministerio de Sanidad, Servicios Sociales e Igualdad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Pedro Borrego Marquez</dc:creator>
  <cp:lastModifiedBy>Juan Jesus</cp:lastModifiedBy>
  <cp:revision>12</cp:revision>
  <dcterms:created xsi:type="dcterms:W3CDTF">2015-06-29T07:08:29Z</dcterms:created>
  <dcterms:modified xsi:type="dcterms:W3CDTF">2015-06-29T18:39:56Z</dcterms:modified>
</cp:coreProperties>
</file>